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4727" autoAdjust="0"/>
  </p:normalViewPr>
  <p:slideViewPr>
    <p:cSldViewPr snapToGrid="0">
      <p:cViewPr varScale="1">
        <p:scale>
          <a:sx n="94" d="100"/>
          <a:sy n="94" d="100"/>
        </p:scale>
        <p:origin x="12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06/11/2024</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Gamma e beta</a:t>
            </a:r>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06/11/2024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06/11/2024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06/11/2024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06/11/2024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06/11/2024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06/11/2024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06/11/2024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06/11/2024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06/11/2024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06/11/2024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06/11/2024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06/11/2024</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0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3.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9ECEDBC-7D6C-51FC-ABC8-FE8EB8292B7C}"/>
                  </a:ext>
                </a:extLst>
              </p:cNvPr>
              <p:cNvSpPr>
                <a:spLocks noGrp="1"/>
              </p:cNvSpPr>
              <p:nvPr>
                <p:ph idx="1"/>
              </p:nvPr>
            </p:nvSpPr>
            <p:spPr>
              <a:xfrm>
                <a:off x="838200" y="1825624"/>
                <a:ext cx="11178091" cy="5032375"/>
              </a:xfrm>
            </p:spPr>
            <p:txBody>
              <a:bodyPr/>
              <a:lstStyle/>
              <a:p>
                <a:r>
                  <a:rPr lang="pt-BR" dirty="0"/>
                  <a:t>A saída de um nó 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43A029C-225C-E02A-1EA0-CD722194AC7B}"/>
                  </a:ext>
                </a:extLst>
              </p:cNvPr>
              <p:cNvSpPr>
                <a:spLocks noGrp="1"/>
              </p:cNvSpPr>
              <p:nvPr>
                <p:ph idx="1"/>
              </p:nvPr>
            </p:nvSpPr>
            <p:spPr/>
            <p:txBody>
              <a:bodyPr/>
              <a:lstStyle/>
              <a:p>
                <a:r>
                  <a:rPr lang="pt-BR" dirty="0"/>
                  <a:t>A saída de um nó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nó</a:t>
                </a:r>
                <a:r>
                  <a:rPr lang="pt-BR" dirty="0"/>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a:t>
            </a:r>
            <a:r>
              <a:rPr lang="pt-BR" dirty="0" err="1"/>
              <a:t>biolégico</a:t>
            </a:r>
            <a:r>
              <a:rPr lang="pt-BR" dirty="0"/>
              <a:t> 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 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não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a:solidFill>
                  <a:schemeClr val="tx1"/>
                </a:solidFill>
              </a:rPr>
              <a:t>ReLU</a:t>
            </a:r>
            <a:r>
              <a:rPr lang="pt-BR" dirty="0">
                <a:solidFill>
                  <a:schemeClr val="tx1"/>
                </a:solidFill>
              </a:rPr>
              <a:t>, 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a16="http://schemas.microsoft.com/office/drawing/2014/main"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a:t>
            </a:r>
            <a:r>
              <a:rPr lang="pt-BR">
                <a:hlinkClick r:id="rId2"/>
              </a:rPr>
              <a:t>fjodorvanveen/</a:t>
            </a:r>
            <a:endParaRPr lang="pt-BR" dirty="0"/>
          </a:p>
        </p:txBody>
      </p:sp>
      <p:pic>
        <p:nvPicPr>
          <p:cNvPr id="1026" name="Picture 2">
            <a:extLst>
              <a:ext uri="{FF2B5EF4-FFF2-40B4-BE49-F238E27FC236}">
                <a16:creationId xmlns:a16="http://schemas.microsoft.com/office/drawing/2014/main"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17222</TotalTime>
  <Words>10459</Words>
  <Application>Microsoft Office PowerPoint</Application>
  <PresentationFormat>Widescreen</PresentationFormat>
  <Paragraphs>776</Paragraphs>
  <Slides>56</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1603</cp:revision>
  <dcterms:created xsi:type="dcterms:W3CDTF">2020-04-06T23:46:10Z</dcterms:created>
  <dcterms:modified xsi:type="dcterms:W3CDTF">2024-11-06T18:49:52Z</dcterms:modified>
</cp:coreProperties>
</file>